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Arimo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halet 1" panose="020B0604020202020204"/>
      <p:regular r:id="rId8"/>
    </p:embeddedFont>
    <p:embeddedFont>
      <p:font typeface="Chalet 2" panose="020B0604020202020204"/>
      <p:regular r:id="rId9"/>
    </p:embeddedFont>
    <p:embeddedFont>
      <p:font typeface="DIN OT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64019" y="145135"/>
            <a:ext cx="413690" cy="4661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09116" y="698470"/>
            <a:ext cx="468593" cy="4475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33501" y="1577270"/>
            <a:ext cx="452961" cy="4325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38646" y="3988585"/>
            <a:ext cx="570593" cy="5449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14013" y="967196"/>
            <a:ext cx="554417" cy="529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61698" y="2036736"/>
            <a:ext cx="379529" cy="4276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297965" y="1197211"/>
            <a:ext cx="816313" cy="7795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23568" y="1758034"/>
            <a:ext cx="527359" cy="503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747376" y="641998"/>
            <a:ext cx="461863" cy="4410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 t="3873" r="9376" b="49059"/>
          <a:stretch>
            <a:fillRect/>
          </a:stretch>
        </p:blipFill>
        <p:spPr>
          <a:xfrm>
            <a:off x="1375195" y="961092"/>
            <a:ext cx="5137494" cy="9654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 t="43897"/>
          <a:stretch>
            <a:fillRect/>
          </a:stretch>
        </p:blipFill>
        <p:spPr>
          <a:xfrm>
            <a:off x="1247675" y="414210"/>
            <a:ext cx="5838932" cy="89665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 t="32685" b="10824"/>
          <a:stretch>
            <a:fillRect/>
          </a:stretch>
        </p:blipFill>
        <p:spPr>
          <a:xfrm>
            <a:off x="1687918" y="2268248"/>
            <a:ext cx="4265519" cy="6595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rcRect l="317" t="50526" b="3158"/>
          <a:stretch>
            <a:fillRect/>
          </a:stretch>
        </p:blipFill>
        <p:spPr>
          <a:xfrm>
            <a:off x="1719423" y="3184813"/>
            <a:ext cx="4275898" cy="64189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143170" y="4186125"/>
            <a:ext cx="570593" cy="5449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5400000">
            <a:off x="3900" y="3786412"/>
            <a:ext cx="528424" cy="50464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5400000">
            <a:off x="345472" y="3182560"/>
            <a:ext cx="399278" cy="51433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400000">
            <a:off x="63851" y="1773289"/>
            <a:ext cx="939030" cy="8967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5400000">
            <a:off x="220220" y="1551892"/>
            <a:ext cx="345950" cy="4161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5400000">
            <a:off x="196071" y="2874461"/>
            <a:ext cx="394248" cy="37650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5400000">
            <a:off x="219797" y="1120516"/>
            <a:ext cx="390263" cy="3727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5400000">
            <a:off x="332089" y="1161477"/>
            <a:ext cx="838091" cy="80037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630014">
            <a:off x="24122" y="2276128"/>
            <a:ext cx="527641" cy="50389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95356" y="3448964"/>
            <a:ext cx="511179" cy="48817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27336" y="196281"/>
            <a:ext cx="1222082" cy="102837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73519" y="4407858"/>
            <a:ext cx="413690" cy="46610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018739" y="5671166"/>
            <a:ext cx="365661" cy="43987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7164019" y="8174700"/>
            <a:ext cx="554417" cy="52946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18616" y="4961193"/>
            <a:ext cx="468593" cy="4475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71198" y="6299459"/>
            <a:ext cx="379529" cy="42761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556876" y="4904721"/>
            <a:ext cx="461863" cy="441080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893592" y="942088"/>
            <a:ext cx="4335308" cy="133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4"/>
              </a:lnSpc>
            </a:pPr>
            <a:r>
              <a:rPr lang="en-US" sz="6738" dirty="0">
                <a:solidFill>
                  <a:srgbClr val="E3000B"/>
                </a:solidFill>
                <a:latin typeface="DIN OT"/>
              </a:rPr>
              <a:t>GEFELICITEERD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02294" y="310985"/>
            <a:ext cx="6538933" cy="69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271" dirty="0">
                <a:solidFill>
                  <a:srgbClr val="000000"/>
                </a:solidFill>
                <a:latin typeface="DIN OT"/>
              </a:rPr>
              <a:t>LEGOLAND  </a:t>
            </a:r>
            <a:r>
              <a:rPr lang="en-US" sz="4271" dirty="0">
                <a:solidFill>
                  <a:srgbClr val="E3000B"/>
                </a:solidFill>
                <a:latin typeface="DIN OT"/>
              </a:rPr>
              <a:t>Discovery Centre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490833" y="436390"/>
            <a:ext cx="121939" cy="218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2"/>
              </a:lnSpc>
            </a:pPr>
            <a:r>
              <a:rPr lang="en-US" sz="1137">
                <a:solidFill>
                  <a:srgbClr val="000000"/>
                </a:solidFill>
                <a:latin typeface="DIN OT"/>
              </a:rPr>
              <a:t>®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61153" y="3223391"/>
            <a:ext cx="1072374" cy="309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3"/>
              </a:lnSpc>
            </a:pPr>
            <a:r>
              <a:rPr lang="en-US" sz="1745">
                <a:solidFill>
                  <a:srgbClr val="000000"/>
                </a:solidFill>
                <a:latin typeface="Chalet 1"/>
              </a:rPr>
              <a:t>Van/from: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61153" y="2342628"/>
            <a:ext cx="912676" cy="31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9"/>
              </a:lnSpc>
            </a:pPr>
            <a:r>
              <a:rPr lang="en-US" sz="1749">
                <a:solidFill>
                  <a:srgbClr val="000000"/>
                </a:solidFill>
                <a:latin typeface="Chalet 1"/>
              </a:rPr>
              <a:t>Voor/to: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124806" y="7948351"/>
            <a:ext cx="570593" cy="544916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5400000">
            <a:off x="-14465" y="7548638"/>
            <a:ext cx="528424" cy="50464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5400000">
            <a:off x="327108" y="6944786"/>
            <a:ext cx="399278" cy="514339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400000">
            <a:off x="45486" y="5535515"/>
            <a:ext cx="939030" cy="89677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5400000">
            <a:off x="201855" y="5314118"/>
            <a:ext cx="345950" cy="416167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5400000">
            <a:off x="177706" y="6636688"/>
            <a:ext cx="394248" cy="376507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5400000">
            <a:off x="201432" y="4882742"/>
            <a:ext cx="390263" cy="372701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5400000">
            <a:off x="313724" y="4923703"/>
            <a:ext cx="838091" cy="800377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630014">
            <a:off x="5757" y="6038355"/>
            <a:ext cx="527641" cy="503897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76992" y="7211190"/>
            <a:ext cx="511179" cy="488176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767139" y="7301019"/>
            <a:ext cx="6263841" cy="2292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endParaRPr dirty="0"/>
          </a:p>
          <a:p>
            <a:pPr>
              <a:lnSpc>
                <a:spcPts val="1820"/>
              </a:lnSpc>
            </a:pPr>
            <a:r>
              <a:rPr lang="en-US" sz="1300" dirty="0" err="1">
                <a:solidFill>
                  <a:srgbClr val="000000"/>
                </a:solidFill>
                <a:latin typeface="Chalet 2"/>
              </a:rPr>
              <a:t>Dit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is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geen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entreeticket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.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Vergeet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niet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om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bij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je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bezoek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ook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het </a:t>
            </a:r>
          </a:p>
          <a:p>
            <a:pPr>
              <a:lnSpc>
                <a:spcPts val="1820"/>
              </a:lnSpc>
            </a:pPr>
            <a:r>
              <a:rPr lang="en-US" sz="1300" dirty="0" err="1">
                <a:solidFill>
                  <a:srgbClr val="000000"/>
                </a:solidFill>
                <a:latin typeface="Chalet 2"/>
              </a:rPr>
              <a:t>originele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ticket met de barcode mee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te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nemen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. </a:t>
            </a:r>
          </a:p>
          <a:p>
            <a:pPr>
              <a:lnSpc>
                <a:spcPts val="1820"/>
              </a:lnSpc>
            </a:pPr>
            <a:endParaRPr lang="en-US" sz="1300" dirty="0">
              <a:solidFill>
                <a:srgbClr val="000000"/>
              </a:solidFill>
              <a:latin typeface="Chalet 2"/>
            </a:endParaRPr>
          </a:p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Chalet 2"/>
              </a:rPr>
              <a:t>De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kadobon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is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niet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inwisselbaar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voor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geld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en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niet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geldig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in de LEGO Winkel</a:t>
            </a:r>
          </a:p>
          <a:p>
            <a:pPr>
              <a:lnSpc>
                <a:spcPts val="1820"/>
              </a:lnSpc>
            </a:pPr>
            <a:endParaRPr lang="en-US" sz="1300" dirty="0">
              <a:solidFill>
                <a:srgbClr val="000000"/>
              </a:solidFill>
              <a:latin typeface="Chalet 2"/>
            </a:endParaRPr>
          </a:p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Chalet 2"/>
              </a:rPr>
              <a:t>De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kadobon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is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alleen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geldig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in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combinatie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met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een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tijdslotreservering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.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Reserveer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je </a:t>
            </a:r>
            <a:r>
              <a:rPr lang="en-US" sz="1300" dirty="0" err="1">
                <a:solidFill>
                  <a:srgbClr val="000000"/>
                </a:solidFill>
                <a:latin typeface="Chalet 2"/>
              </a:rPr>
              <a:t>tijdslot</a:t>
            </a:r>
            <a:r>
              <a:rPr lang="en-US" sz="1300" dirty="0">
                <a:solidFill>
                  <a:srgbClr val="000000"/>
                </a:solidFill>
                <a:latin typeface="Chalet 2"/>
              </a:rPr>
              <a:t> via: www.LEGOLANDDiscoverycentre.com/Scheveningen/kadobon</a:t>
            </a:r>
          </a:p>
          <a:p>
            <a:pPr algn="l">
              <a:lnSpc>
                <a:spcPts val="1820"/>
              </a:lnSpc>
            </a:pPr>
            <a:endParaRPr lang="en-US" sz="1300" dirty="0">
              <a:solidFill>
                <a:srgbClr val="000000"/>
              </a:solidFill>
              <a:latin typeface="Chalet 2"/>
            </a:endParaRP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538468" y="7573642"/>
            <a:ext cx="189348" cy="19663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548247" y="8233204"/>
            <a:ext cx="169788" cy="176319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541813" y="8677587"/>
            <a:ext cx="182656" cy="189682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2666317" y="7090612"/>
            <a:ext cx="1803499" cy="44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E3000B"/>
                </a:solidFill>
                <a:latin typeface="Chalet 2"/>
              </a:rPr>
              <a:t>Spelregels:</a:t>
            </a:r>
            <a:r>
              <a:rPr lang="en-US" sz="2540">
                <a:solidFill>
                  <a:srgbClr val="E3000B"/>
                </a:solidFill>
                <a:latin typeface="Arimo"/>
              </a:rPr>
              <a:t> </a:t>
            </a: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6412819" y="3175746"/>
            <a:ext cx="554417" cy="529469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91940" y="1390041"/>
            <a:ext cx="570593" cy="544916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628273" y="3553893"/>
            <a:ext cx="571343" cy="545632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6147" y="3376259"/>
            <a:ext cx="571343" cy="545632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4277" y="2743053"/>
            <a:ext cx="379529" cy="427615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76147" y="2464351"/>
            <a:ext cx="527359" cy="503628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937358" y="3903214"/>
            <a:ext cx="528424" cy="504645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925648" y="3001507"/>
            <a:ext cx="395362" cy="475608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7296682" y="3063973"/>
            <a:ext cx="394248" cy="376507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56155" y="2223251"/>
            <a:ext cx="452961" cy="432578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42573" y="9532094"/>
            <a:ext cx="452961" cy="432578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57253" y="9838349"/>
            <a:ext cx="570593" cy="544916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823086" y="8922020"/>
            <a:ext cx="554417" cy="529469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32641" y="9712858"/>
            <a:ext cx="527359" cy="503628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958489" y="10018839"/>
            <a:ext cx="528424" cy="504645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23"/>
          <a:srcRect t="2250" b="2250"/>
          <a:stretch>
            <a:fillRect/>
          </a:stretch>
        </p:blipFill>
        <p:spPr>
          <a:xfrm>
            <a:off x="6218950" y="9399982"/>
            <a:ext cx="1168258" cy="1115687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180628" y="9748383"/>
            <a:ext cx="395362" cy="475608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424057" y="9736993"/>
            <a:ext cx="399278" cy="514339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36127" y="9557522"/>
            <a:ext cx="939030" cy="896773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462185" y="9937995"/>
            <a:ext cx="571343" cy="545632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770967" y="9937995"/>
            <a:ext cx="345950" cy="416167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32164" y="8484917"/>
            <a:ext cx="571343" cy="545632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781407" y="9660566"/>
            <a:ext cx="334202" cy="402034"/>
          </a:xfrm>
          <a:prstGeom prst="rect">
            <a:avLst/>
          </a:prstGeom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5049557" y="9957825"/>
            <a:ext cx="394248" cy="376507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64114" y="9471803"/>
            <a:ext cx="345950" cy="389780"/>
          </a:xfrm>
          <a:prstGeom prst="rect">
            <a:avLst/>
          </a:prstGeom>
        </p:spPr>
      </p:pic>
      <p:pic>
        <p:nvPicPr>
          <p:cNvPr id="77" name="Picture 7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3295701" y="9937995"/>
            <a:ext cx="390263" cy="372701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2851337" y="9957825"/>
            <a:ext cx="383223" cy="461006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3326586" y="9387951"/>
            <a:ext cx="838091" cy="800377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230014">
            <a:off x="4448223" y="9999383"/>
            <a:ext cx="527641" cy="503897"/>
          </a:xfrm>
          <a:prstGeom prst="rect">
            <a:avLst/>
          </a:prstGeom>
        </p:spPr>
      </p:pic>
      <p:pic>
        <p:nvPicPr>
          <p:cNvPr id="81" name="Picture 8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21429" y="9944240"/>
            <a:ext cx="511179" cy="488176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764029" y="10005908"/>
            <a:ext cx="394248" cy="376507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79762" y="9531118"/>
            <a:ext cx="816313" cy="779579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5586" y="10102348"/>
            <a:ext cx="527359" cy="503628"/>
          </a:xfrm>
          <a:prstGeom prst="rect">
            <a:avLst/>
          </a:prstGeom>
        </p:spPr>
      </p:pic>
      <p:pic>
        <p:nvPicPr>
          <p:cNvPr id="85" name="Picture 8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56504" y="9810252"/>
            <a:ext cx="461863" cy="441080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23693" y="10216392"/>
            <a:ext cx="395362" cy="475608"/>
          </a:xfrm>
          <a:prstGeom prst="rect">
            <a:avLst/>
          </a:prstGeom>
        </p:spPr>
      </p:pic>
      <p:pic>
        <p:nvPicPr>
          <p:cNvPr id="87" name="Picture 8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54521" y="9705503"/>
            <a:ext cx="528424" cy="504645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230014">
            <a:off x="582704" y="9692292"/>
            <a:ext cx="527641" cy="503897"/>
          </a:xfrm>
          <a:prstGeom prst="rect">
            <a:avLst/>
          </a:prstGeom>
        </p:spPr>
      </p:pic>
      <p:pic>
        <p:nvPicPr>
          <p:cNvPr id="89" name="Picture 8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0700" y="6978339"/>
            <a:ext cx="570593" cy="544916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25572" y="7397612"/>
            <a:ext cx="413690" cy="466103"/>
          </a:xfrm>
          <a:prstGeom prst="rect">
            <a:avLst/>
          </a:prstGeom>
        </p:spPr>
      </p:pic>
      <p:pic>
        <p:nvPicPr>
          <p:cNvPr id="91" name="Picture 9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770793" y="8660920"/>
            <a:ext cx="365661" cy="439879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70669" y="7950947"/>
            <a:ext cx="468593" cy="447506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308929" y="7894475"/>
            <a:ext cx="461863" cy="441080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689411" y="6892968"/>
            <a:ext cx="528424" cy="504645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70658" y="5408698"/>
            <a:ext cx="413690" cy="46610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15869" y="5252381"/>
            <a:ext cx="570593" cy="544916"/>
          </a:xfrm>
          <a:prstGeom prst="rect">
            <a:avLst/>
          </a:prstGeom>
        </p:spPr>
      </p:pic>
      <p:pic>
        <p:nvPicPr>
          <p:cNvPr id="97" name="Picture 9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495768" y="5967634"/>
            <a:ext cx="571343" cy="545632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250727" y="6591982"/>
            <a:ext cx="395362" cy="475608"/>
          </a:xfrm>
          <a:prstGeom prst="rect">
            <a:avLst/>
          </a:prstGeom>
        </p:spPr>
      </p:pic>
      <p:pic>
        <p:nvPicPr>
          <p:cNvPr id="99" name="Picture 9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09116" y="6144476"/>
            <a:ext cx="468593" cy="447506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7007363" y="7476985"/>
            <a:ext cx="505613" cy="482860"/>
          </a:xfrm>
          <a:prstGeom prst="rect">
            <a:avLst/>
          </a:prstGeom>
        </p:spPr>
      </p:pic>
      <p:pic>
        <p:nvPicPr>
          <p:cNvPr id="101" name="Picture 10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400000">
            <a:off x="7075394" y="7086503"/>
            <a:ext cx="498352" cy="475926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11"/>
          <a:srcRect l="39542" t="32685" r="40795" b="9668"/>
          <a:stretch>
            <a:fillRect/>
          </a:stretch>
        </p:blipFill>
        <p:spPr>
          <a:xfrm>
            <a:off x="1944879" y="3852476"/>
            <a:ext cx="3878456" cy="3112445"/>
          </a:xfrm>
          <a:prstGeom prst="rect">
            <a:avLst/>
          </a:prstGeom>
        </p:spPr>
      </p:pic>
      <p:pic>
        <p:nvPicPr>
          <p:cNvPr id="103" name="Picture 103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27336" y="2635285"/>
            <a:ext cx="3029136" cy="3664175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74818">
            <a:off x="280168" y="9025167"/>
            <a:ext cx="452961" cy="432578"/>
          </a:xfrm>
          <a:prstGeom prst="rect">
            <a:avLst/>
          </a:prstGeom>
        </p:spPr>
      </p:pic>
      <p:pic>
        <p:nvPicPr>
          <p:cNvPr id="105" name="Picture 1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74818">
            <a:off x="-131704" y="8534707"/>
            <a:ext cx="570593" cy="544916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474818">
            <a:off x="21786" y="9212148"/>
            <a:ext cx="527359" cy="503628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8786133A-4268-4159-B77A-437E7423CE4C}"/>
              </a:ext>
            </a:extLst>
          </p:cNvPr>
          <p:cNvSpPr txBox="1"/>
          <p:nvPr/>
        </p:nvSpPr>
        <p:spPr>
          <a:xfrm>
            <a:off x="2923850" y="2308300"/>
            <a:ext cx="288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Naam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B7D1329-2E13-4EDA-8FF2-107574B44700}"/>
              </a:ext>
            </a:extLst>
          </p:cNvPr>
          <p:cNvSpPr txBox="1"/>
          <p:nvPr/>
        </p:nvSpPr>
        <p:spPr>
          <a:xfrm>
            <a:off x="2989350" y="3203672"/>
            <a:ext cx="288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Naam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F825A10-A1D5-4DA4-B3BD-FBD7ECA399BE}"/>
              </a:ext>
            </a:extLst>
          </p:cNvPr>
          <p:cNvSpPr txBox="1"/>
          <p:nvPr/>
        </p:nvSpPr>
        <p:spPr>
          <a:xfrm>
            <a:off x="2020664" y="3880094"/>
            <a:ext cx="379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Schrijf hier een leuk persoonlijk berichtje.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Chalet 1</vt:lpstr>
      <vt:lpstr>Arial</vt:lpstr>
      <vt:lpstr>Chalet 2</vt:lpstr>
      <vt:lpstr>Calibri</vt:lpstr>
      <vt:lpstr>Arimo</vt:lpstr>
      <vt:lpstr>DIN OT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Cadeauticket (A4 Document)</dc:title>
  <dc:creator>Youri Goudkuil</dc:creator>
  <cp:lastModifiedBy>Youri Goudkuil</cp:lastModifiedBy>
  <cp:revision>3</cp:revision>
  <dcterms:created xsi:type="dcterms:W3CDTF">2006-08-16T00:00:00Z</dcterms:created>
  <dcterms:modified xsi:type="dcterms:W3CDTF">2022-04-07T12:59:03Z</dcterms:modified>
  <dc:identifier>DAE2b_w_-PY</dc:identifier>
</cp:coreProperties>
</file>