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7556500" cy="10693400"/>
  <p:notesSz cx="6858000" cy="9144000"/>
  <p:embeddedFontLst>
    <p:embeddedFont>
      <p:font typeface="Arimo" panose="020B0604020202020204" charset="0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halet 1" panose="020B0604020202020204"/>
      <p:regular r:id="rId8"/>
    </p:embeddedFont>
    <p:embeddedFont>
      <p:font typeface="Chalet 2" panose="020B0604020202020204"/>
      <p:regular r:id="rId9"/>
    </p:embeddedFont>
    <p:embeddedFont>
      <p:font typeface="DIN OT" panose="020B0604020202020204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313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164019" y="145135"/>
            <a:ext cx="413690" cy="46610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109116" y="698470"/>
            <a:ext cx="468593" cy="44750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733501" y="1577270"/>
            <a:ext cx="452961" cy="43257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638646" y="3988585"/>
            <a:ext cx="570593" cy="54491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714013" y="967196"/>
            <a:ext cx="554417" cy="52946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061698" y="2036736"/>
            <a:ext cx="379529" cy="42761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6297965" y="1197211"/>
            <a:ext cx="816313" cy="77957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6923568" y="1758034"/>
            <a:ext cx="527359" cy="50362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6747376" y="641998"/>
            <a:ext cx="461863" cy="44108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/>
          <a:srcRect t="3873" r="9376" b="49059"/>
          <a:stretch>
            <a:fillRect/>
          </a:stretch>
        </p:blipFill>
        <p:spPr>
          <a:xfrm>
            <a:off x="1187134" y="947023"/>
            <a:ext cx="5404247" cy="96544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rcRect t="43897"/>
          <a:stretch>
            <a:fillRect/>
          </a:stretch>
        </p:blipFill>
        <p:spPr>
          <a:xfrm>
            <a:off x="1247675" y="414210"/>
            <a:ext cx="5838932" cy="89665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/>
          <a:srcRect t="32685" b="10824"/>
          <a:stretch>
            <a:fillRect/>
          </a:stretch>
        </p:blipFill>
        <p:spPr>
          <a:xfrm>
            <a:off x="1687918" y="2268248"/>
            <a:ext cx="4265519" cy="65956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/>
          <a:srcRect l="317" t="50526" b="3158"/>
          <a:stretch>
            <a:fillRect/>
          </a:stretch>
        </p:blipFill>
        <p:spPr>
          <a:xfrm>
            <a:off x="1719423" y="3184813"/>
            <a:ext cx="4275898" cy="64189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5400000">
            <a:off x="143170" y="4186125"/>
            <a:ext cx="570593" cy="54491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 rot="5400000">
            <a:off x="3900" y="3786412"/>
            <a:ext cx="528424" cy="50464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 rot="5400000">
            <a:off x="345472" y="3182560"/>
            <a:ext cx="399278" cy="514339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5400000">
            <a:off x="63851" y="1773289"/>
            <a:ext cx="939030" cy="896773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 rot="5400000">
            <a:off x="220220" y="1551892"/>
            <a:ext cx="345950" cy="416167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 rot="5400000">
            <a:off x="196071" y="2874461"/>
            <a:ext cx="394248" cy="376507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 rot="5400000">
            <a:off x="219797" y="1120516"/>
            <a:ext cx="390263" cy="372701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>
          <a:xfrm rot="5400000">
            <a:off x="332089" y="1161477"/>
            <a:ext cx="838091" cy="800377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8630014">
            <a:off x="24122" y="2276128"/>
            <a:ext cx="527641" cy="503897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5400000">
            <a:off x="95356" y="3448964"/>
            <a:ext cx="511179" cy="488176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>
            <a:off x="127336" y="196281"/>
            <a:ext cx="1222082" cy="1028372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973519" y="4407858"/>
            <a:ext cx="413690" cy="466103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7018739" y="5671166"/>
            <a:ext cx="365661" cy="439879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>
          <a:xfrm>
            <a:off x="7164019" y="8174700"/>
            <a:ext cx="554417" cy="529469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918616" y="4961193"/>
            <a:ext cx="468593" cy="447506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871198" y="6299459"/>
            <a:ext cx="379529" cy="427615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6556876" y="4904721"/>
            <a:ext cx="461863" cy="441080"/>
          </a:xfrm>
          <a:prstGeom prst="rect">
            <a:avLst/>
          </a:prstGeom>
        </p:spPr>
      </p:pic>
      <p:sp>
        <p:nvSpPr>
          <p:cNvPr id="32" name="TextBox 32"/>
          <p:cNvSpPr txBox="1"/>
          <p:nvPr/>
        </p:nvSpPr>
        <p:spPr>
          <a:xfrm>
            <a:off x="1483483" y="875840"/>
            <a:ext cx="5137494" cy="10752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434"/>
              </a:lnSpc>
            </a:pPr>
            <a:r>
              <a:rPr lang="en-US" sz="6000" dirty="0">
                <a:solidFill>
                  <a:srgbClr val="E3000B"/>
                </a:solidFill>
                <a:latin typeface="DIN OT"/>
              </a:rPr>
              <a:t>CONGRATULATIONS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902294" y="310985"/>
            <a:ext cx="6538933" cy="6989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980"/>
              </a:lnSpc>
            </a:pPr>
            <a:r>
              <a:rPr lang="en-US" sz="4271" dirty="0">
                <a:solidFill>
                  <a:srgbClr val="000000"/>
                </a:solidFill>
                <a:latin typeface="DIN OT"/>
              </a:rPr>
              <a:t>LEGOLAND  </a:t>
            </a:r>
            <a:r>
              <a:rPr lang="en-US" sz="4271" dirty="0">
                <a:solidFill>
                  <a:srgbClr val="E3000B"/>
                </a:solidFill>
                <a:latin typeface="DIN OT"/>
              </a:rPr>
              <a:t>Discovery Centre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3490833" y="436390"/>
            <a:ext cx="121939" cy="2182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92"/>
              </a:lnSpc>
            </a:pPr>
            <a:r>
              <a:rPr lang="en-US" sz="1137">
                <a:solidFill>
                  <a:srgbClr val="000000"/>
                </a:solidFill>
                <a:latin typeface="DIN OT"/>
              </a:rPr>
              <a:t>®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961153" y="3223391"/>
            <a:ext cx="1072374" cy="3094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43"/>
              </a:lnSpc>
            </a:pPr>
            <a:r>
              <a:rPr lang="en-US" sz="1745">
                <a:solidFill>
                  <a:srgbClr val="000000"/>
                </a:solidFill>
                <a:latin typeface="Chalet 1"/>
              </a:rPr>
              <a:t>Van/from: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961153" y="2342628"/>
            <a:ext cx="912676" cy="313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49"/>
              </a:lnSpc>
            </a:pPr>
            <a:r>
              <a:rPr lang="en-US" sz="1749">
                <a:solidFill>
                  <a:srgbClr val="000000"/>
                </a:solidFill>
                <a:latin typeface="Chalet 1"/>
              </a:rPr>
              <a:t>Voor/to:</a:t>
            </a:r>
          </a:p>
        </p:txBody>
      </p:sp>
      <p:pic>
        <p:nvPicPr>
          <p:cNvPr id="37" name="Picture 3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5400000">
            <a:off x="124806" y="7948351"/>
            <a:ext cx="570593" cy="544916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 rot="5400000">
            <a:off x="-14465" y="7548638"/>
            <a:ext cx="528424" cy="504645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 rot="5400000">
            <a:off x="327108" y="6944786"/>
            <a:ext cx="399278" cy="514339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5400000">
            <a:off x="45486" y="5535515"/>
            <a:ext cx="939030" cy="896773"/>
          </a:xfrm>
          <a:prstGeom prst="rect">
            <a:avLst/>
          </a:prstGeom>
        </p:spPr>
      </p:pic>
      <p:pic>
        <p:nvPicPr>
          <p:cNvPr id="41" name="Picture 41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 rot="5400000">
            <a:off x="201855" y="5314118"/>
            <a:ext cx="345950" cy="416167"/>
          </a:xfrm>
          <a:prstGeom prst="rect">
            <a:avLst/>
          </a:prstGeom>
        </p:spPr>
      </p:pic>
      <p:pic>
        <p:nvPicPr>
          <p:cNvPr id="42" name="Picture 42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 rot="5400000">
            <a:off x="177706" y="6636688"/>
            <a:ext cx="394248" cy="376507"/>
          </a:xfrm>
          <a:prstGeom prst="rect">
            <a:avLst/>
          </a:prstGeom>
        </p:spPr>
      </p:pic>
      <p:pic>
        <p:nvPicPr>
          <p:cNvPr id="43" name="Picture 43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 rot="5400000">
            <a:off x="201432" y="4882742"/>
            <a:ext cx="390263" cy="372701"/>
          </a:xfrm>
          <a:prstGeom prst="rect">
            <a:avLst/>
          </a:prstGeom>
        </p:spPr>
      </p:pic>
      <p:pic>
        <p:nvPicPr>
          <p:cNvPr id="44" name="Picture 44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>
          <a:xfrm rot="5400000">
            <a:off x="313724" y="4923703"/>
            <a:ext cx="838091" cy="800377"/>
          </a:xfrm>
          <a:prstGeom prst="rect">
            <a:avLst/>
          </a:prstGeom>
        </p:spPr>
      </p:pic>
      <p:pic>
        <p:nvPicPr>
          <p:cNvPr id="45" name="Picture 4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8630014">
            <a:off x="5757" y="6038355"/>
            <a:ext cx="527641" cy="503897"/>
          </a:xfrm>
          <a:prstGeom prst="rect">
            <a:avLst/>
          </a:prstGeom>
        </p:spPr>
      </p:pic>
      <p:pic>
        <p:nvPicPr>
          <p:cNvPr id="46" name="Picture 4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5400000">
            <a:off x="76992" y="7211190"/>
            <a:ext cx="511179" cy="488176"/>
          </a:xfrm>
          <a:prstGeom prst="rect">
            <a:avLst/>
          </a:prstGeom>
        </p:spPr>
      </p:pic>
      <p:sp>
        <p:nvSpPr>
          <p:cNvPr id="47" name="TextBox 47"/>
          <p:cNvSpPr txBox="1"/>
          <p:nvPr/>
        </p:nvSpPr>
        <p:spPr>
          <a:xfrm>
            <a:off x="767139" y="7301019"/>
            <a:ext cx="6263841" cy="2061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0"/>
              </a:lnSpc>
            </a:pPr>
            <a:endParaRPr dirty="0"/>
          </a:p>
          <a:p>
            <a:pPr>
              <a:lnSpc>
                <a:spcPts val="1820"/>
              </a:lnSpc>
            </a:pPr>
            <a:r>
              <a:rPr lang="en-US" sz="1300" dirty="0">
                <a:solidFill>
                  <a:srgbClr val="000000"/>
                </a:solidFill>
                <a:latin typeface="Chalet 2"/>
              </a:rPr>
              <a:t>This is not an entrance ticket. Don't forget to include the original ticket with </a:t>
            </a:r>
          </a:p>
          <a:p>
            <a:pPr>
              <a:lnSpc>
                <a:spcPts val="1820"/>
              </a:lnSpc>
            </a:pPr>
            <a:r>
              <a:rPr lang="en-US" sz="1300" dirty="0">
                <a:solidFill>
                  <a:srgbClr val="000000"/>
                </a:solidFill>
                <a:latin typeface="Chalet 2"/>
              </a:rPr>
              <a:t>the barcode on your visit.</a:t>
            </a:r>
          </a:p>
          <a:p>
            <a:pPr>
              <a:lnSpc>
                <a:spcPts val="1820"/>
              </a:lnSpc>
            </a:pPr>
            <a:endParaRPr lang="en-US" sz="1300" dirty="0">
              <a:solidFill>
                <a:srgbClr val="000000"/>
              </a:solidFill>
              <a:latin typeface="Chalet 2"/>
            </a:endParaRPr>
          </a:p>
          <a:p>
            <a:pPr>
              <a:lnSpc>
                <a:spcPts val="1820"/>
              </a:lnSpc>
            </a:pPr>
            <a:r>
              <a:rPr lang="en-US" sz="1300" dirty="0">
                <a:solidFill>
                  <a:srgbClr val="000000"/>
                </a:solidFill>
                <a:latin typeface="Chalet 2"/>
              </a:rPr>
              <a:t>The Gift voucher cannot be exchanged for money and is not valid in the LEGO Store</a:t>
            </a:r>
          </a:p>
          <a:p>
            <a:pPr>
              <a:lnSpc>
                <a:spcPts val="1820"/>
              </a:lnSpc>
            </a:pPr>
            <a:endParaRPr lang="en-US" sz="1300" dirty="0">
              <a:solidFill>
                <a:srgbClr val="000000"/>
              </a:solidFill>
              <a:latin typeface="Chalet 2"/>
            </a:endParaRPr>
          </a:p>
          <a:p>
            <a:pPr>
              <a:lnSpc>
                <a:spcPts val="1820"/>
              </a:lnSpc>
            </a:pPr>
            <a:r>
              <a:rPr lang="en-US" sz="1300" dirty="0">
                <a:solidFill>
                  <a:srgbClr val="000000"/>
                </a:solidFill>
                <a:latin typeface="Chalet 2"/>
              </a:rPr>
              <a:t>The Gift voucher is only valid in combination with a time slot. Book your </a:t>
            </a:r>
          </a:p>
          <a:p>
            <a:pPr>
              <a:lnSpc>
                <a:spcPts val="1820"/>
              </a:lnSpc>
            </a:pPr>
            <a:r>
              <a:rPr lang="en-US" sz="1300" dirty="0">
                <a:solidFill>
                  <a:srgbClr val="000000"/>
                </a:solidFill>
                <a:latin typeface="Chalet 2"/>
              </a:rPr>
              <a:t>time slot via: www.LEGOLANDDiscoverycentre.com/Scheveningen/gift-voucher</a:t>
            </a:r>
          </a:p>
        </p:txBody>
      </p:sp>
      <p:pic>
        <p:nvPicPr>
          <p:cNvPr id="48" name="Picture 48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>
          <a:xfrm>
            <a:off x="538468" y="7573642"/>
            <a:ext cx="189348" cy="196630"/>
          </a:xfrm>
          <a:prstGeom prst="rect">
            <a:avLst/>
          </a:prstGeom>
        </p:spPr>
      </p:pic>
      <p:pic>
        <p:nvPicPr>
          <p:cNvPr id="49" name="Picture 49"/>
          <p:cNvPicPr>
            <a:picLocks noChangeAspect="1"/>
          </p:cNvPicPr>
          <p:nvPr/>
        </p:nvPicPr>
        <p:blipFill>
          <a:blip r:embed="rId21"/>
          <a:srcRect/>
          <a:stretch>
            <a:fillRect/>
          </a:stretch>
        </p:blipFill>
        <p:spPr>
          <a:xfrm>
            <a:off x="548247" y="8233204"/>
            <a:ext cx="169788" cy="176319"/>
          </a:xfrm>
          <a:prstGeom prst="rect">
            <a:avLst/>
          </a:prstGeom>
        </p:spPr>
      </p:pic>
      <p:pic>
        <p:nvPicPr>
          <p:cNvPr id="50" name="Picture 50"/>
          <p:cNvPicPr>
            <a:picLocks noChangeAspect="1"/>
          </p:cNvPicPr>
          <p:nvPr/>
        </p:nvPicPr>
        <p:blipFill>
          <a:blip r:embed="rId22"/>
          <a:srcRect/>
          <a:stretch>
            <a:fillRect/>
          </a:stretch>
        </p:blipFill>
        <p:spPr>
          <a:xfrm>
            <a:off x="541273" y="8927990"/>
            <a:ext cx="182656" cy="189682"/>
          </a:xfrm>
          <a:prstGeom prst="rect">
            <a:avLst/>
          </a:prstGeom>
        </p:spPr>
      </p:pic>
      <p:sp>
        <p:nvSpPr>
          <p:cNvPr id="51" name="TextBox 51"/>
          <p:cNvSpPr txBox="1"/>
          <p:nvPr/>
        </p:nvSpPr>
        <p:spPr>
          <a:xfrm>
            <a:off x="2666317" y="7090612"/>
            <a:ext cx="1803499" cy="4262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56"/>
              </a:lnSpc>
            </a:pPr>
            <a:r>
              <a:rPr lang="en-US" sz="2540" dirty="0">
                <a:solidFill>
                  <a:srgbClr val="E3000B"/>
                </a:solidFill>
                <a:latin typeface="Chalet 2"/>
              </a:rPr>
              <a:t>conditions:</a:t>
            </a:r>
            <a:r>
              <a:rPr lang="en-US" sz="2540" dirty="0">
                <a:solidFill>
                  <a:srgbClr val="E3000B"/>
                </a:solidFill>
                <a:latin typeface="Arimo"/>
              </a:rPr>
              <a:t> </a:t>
            </a:r>
          </a:p>
        </p:txBody>
      </p:sp>
      <p:pic>
        <p:nvPicPr>
          <p:cNvPr id="52" name="Picture 52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>
          <a:xfrm>
            <a:off x="6412819" y="3175746"/>
            <a:ext cx="554417" cy="529469"/>
          </a:xfrm>
          <a:prstGeom prst="rect">
            <a:avLst/>
          </a:prstGeom>
        </p:spPr>
      </p:pic>
      <p:pic>
        <p:nvPicPr>
          <p:cNvPr id="53" name="Picture 5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991940" y="1390041"/>
            <a:ext cx="570593" cy="544916"/>
          </a:xfrm>
          <a:prstGeom prst="rect">
            <a:avLst/>
          </a:prstGeom>
        </p:spPr>
      </p:pic>
      <p:pic>
        <p:nvPicPr>
          <p:cNvPr id="54" name="Picture 5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6628273" y="3553893"/>
            <a:ext cx="571343" cy="545632"/>
          </a:xfrm>
          <a:prstGeom prst="rect">
            <a:avLst/>
          </a:prstGeom>
        </p:spPr>
      </p:pic>
      <p:pic>
        <p:nvPicPr>
          <p:cNvPr id="55" name="Picture 5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976147" y="3376259"/>
            <a:ext cx="571343" cy="545632"/>
          </a:xfrm>
          <a:prstGeom prst="rect">
            <a:avLst/>
          </a:prstGeom>
        </p:spPr>
      </p:pic>
      <p:pic>
        <p:nvPicPr>
          <p:cNvPr id="56" name="Picture 5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114277" y="2743053"/>
            <a:ext cx="379529" cy="427615"/>
          </a:xfrm>
          <a:prstGeom prst="rect">
            <a:avLst/>
          </a:prstGeom>
        </p:spPr>
      </p:pic>
      <p:pic>
        <p:nvPicPr>
          <p:cNvPr id="57" name="Picture 5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6976147" y="2464351"/>
            <a:ext cx="527359" cy="503628"/>
          </a:xfrm>
          <a:prstGeom prst="rect">
            <a:avLst/>
          </a:prstGeom>
        </p:spPr>
      </p:pic>
      <p:pic>
        <p:nvPicPr>
          <p:cNvPr id="58" name="Picture 58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6937358" y="3903214"/>
            <a:ext cx="528424" cy="504645"/>
          </a:xfrm>
          <a:prstGeom prst="rect">
            <a:avLst/>
          </a:prstGeom>
        </p:spPr>
      </p:pic>
      <p:pic>
        <p:nvPicPr>
          <p:cNvPr id="59" name="Picture 59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6925648" y="3001507"/>
            <a:ext cx="395362" cy="475608"/>
          </a:xfrm>
          <a:prstGeom prst="rect">
            <a:avLst/>
          </a:prstGeom>
        </p:spPr>
      </p:pic>
      <p:pic>
        <p:nvPicPr>
          <p:cNvPr id="60" name="Picture 60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7296682" y="3063973"/>
            <a:ext cx="394248" cy="376507"/>
          </a:xfrm>
          <a:prstGeom prst="rect">
            <a:avLst/>
          </a:prstGeom>
        </p:spPr>
      </p:pic>
      <p:pic>
        <p:nvPicPr>
          <p:cNvPr id="61" name="Picture 6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656155" y="2223251"/>
            <a:ext cx="452961" cy="432578"/>
          </a:xfrm>
          <a:prstGeom prst="rect">
            <a:avLst/>
          </a:prstGeom>
        </p:spPr>
      </p:pic>
      <p:pic>
        <p:nvPicPr>
          <p:cNvPr id="62" name="Picture 6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842573" y="9532094"/>
            <a:ext cx="452961" cy="432578"/>
          </a:xfrm>
          <a:prstGeom prst="rect">
            <a:avLst/>
          </a:prstGeom>
        </p:spPr>
      </p:pic>
      <p:pic>
        <p:nvPicPr>
          <p:cNvPr id="63" name="Picture 6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357253" y="9838349"/>
            <a:ext cx="570593" cy="544916"/>
          </a:xfrm>
          <a:prstGeom prst="rect">
            <a:avLst/>
          </a:prstGeom>
        </p:spPr>
      </p:pic>
      <p:pic>
        <p:nvPicPr>
          <p:cNvPr id="64" name="Picture 6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823086" y="8922020"/>
            <a:ext cx="554417" cy="529469"/>
          </a:xfrm>
          <a:prstGeom prst="rect">
            <a:avLst/>
          </a:prstGeom>
        </p:spPr>
      </p:pic>
      <p:pic>
        <p:nvPicPr>
          <p:cNvPr id="65" name="Picture 6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7032641" y="9712858"/>
            <a:ext cx="527359" cy="503628"/>
          </a:xfrm>
          <a:prstGeom prst="rect">
            <a:avLst/>
          </a:prstGeom>
        </p:spPr>
      </p:pic>
      <p:pic>
        <p:nvPicPr>
          <p:cNvPr id="66" name="Picture 66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5958489" y="10018839"/>
            <a:ext cx="528424" cy="504645"/>
          </a:xfrm>
          <a:prstGeom prst="rect">
            <a:avLst/>
          </a:prstGeom>
        </p:spPr>
      </p:pic>
      <p:pic>
        <p:nvPicPr>
          <p:cNvPr id="68" name="Picture 68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2180628" y="9748383"/>
            <a:ext cx="395362" cy="475608"/>
          </a:xfrm>
          <a:prstGeom prst="rect">
            <a:avLst/>
          </a:prstGeom>
        </p:spPr>
      </p:pic>
      <p:pic>
        <p:nvPicPr>
          <p:cNvPr id="69" name="Picture 69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5424057" y="9736993"/>
            <a:ext cx="399278" cy="514339"/>
          </a:xfrm>
          <a:prstGeom prst="rect">
            <a:avLst/>
          </a:prstGeom>
        </p:spPr>
      </p:pic>
      <p:pic>
        <p:nvPicPr>
          <p:cNvPr id="70" name="Picture 7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3936127" y="9557522"/>
            <a:ext cx="939030" cy="896773"/>
          </a:xfrm>
          <a:prstGeom prst="rect">
            <a:avLst/>
          </a:prstGeom>
        </p:spPr>
      </p:pic>
      <p:pic>
        <p:nvPicPr>
          <p:cNvPr id="71" name="Picture 7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2462185" y="9937995"/>
            <a:ext cx="571343" cy="545632"/>
          </a:xfrm>
          <a:prstGeom prst="rect">
            <a:avLst/>
          </a:prstGeom>
        </p:spPr>
      </p:pic>
      <p:pic>
        <p:nvPicPr>
          <p:cNvPr id="72" name="Picture 7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3770967" y="9937995"/>
            <a:ext cx="345950" cy="416167"/>
          </a:xfrm>
          <a:prstGeom prst="rect">
            <a:avLst/>
          </a:prstGeom>
        </p:spPr>
      </p:pic>
      <p:pic>
        <p:nvPicPr>
          <p:cNvPr id="73" name="Picture 7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932164" y="8484917"/>
            <a:ext cx="571343" cy="545632"/>
          </a:xfrm>
          <a:prstGeom prst="rect">
            <a:avLst/>
          </a:prstGeom>
        </p:spPr>
      </p:pic>
      <p:pic>
        <p:nvPicPr>
          <p:cNvPr id="74" name="Picture 74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4781407" y="9660566"/>
            <a:ext cx="334202" cy="402034"/>
          </a:xfrm>
          <a:prstGeom prst="rect">
            <a:avLst/>
          </a:prstGeom>
        </p:spPr>
      </p:pic>
      <p:pic>
        <p:nvPicPr>
          <p:cNvPr id="75" name="Picture 75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5049557" y="9957825"/>
            <a:ext cx="394248" cy="376507"/>
          </a:xfrm>
          <a:prstGeom prst="rect">
            <a:avLst/>
          </a:prstGeom>
        </p:spPr>
      </p:pic>
      <p:pic>
        <p:nvPicPr>
          <p:cNvPr id="76" name="Picture 7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864114" y="9471803"/>
            <a:ext cx="345950" cy="389780"/>
          </a:xfrm>
          <a:prstGeom prst="rect">
            <a:avLst/>
          </a:prstGeom>
        </p:spPr>
      </p:pic>
      <p:pic>
        <p:nvPicPr>
          <p:cNvPr id="77" name="Picture 77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3295701" y="9937995"/>
            <a:ext cx="390263" cy="372701"/>
          </a:xfrm>
          <a:prstGeom prst="rect">
            <a:avLst/>
          </a:prstGeom>
        </p:spPr>
      </p:pic>
      <p:pic>
        <p:nvPicPr>
          <p:cNvPr id="78" name="Picture 78"/>
          <p:cNvPicPr>
            <a:picLocks noChangeAspect="1"/>
          </p:cNvPicPr>
          <p:nvPr/>
        </p:nvPicPr>
        <p:blipFill>
          <a:blip r:embed="rId23"/>
          <a:srcRect/>
          <a:stretch>
            <a:fillRect/>
          </a:stretch>
        </p:blipFill>
        <p:spPr>
          <a:xfrm>
            <a:off x="2851337" y="9957825"/>
            <a:ext cx="383223" cy="461006"/>
          </a:xfrm>
          <a:prstGeom prst="rect">
            <a:avLst/>
          </a:prstGeom>
        </p:spPr>
      </p:pic>
      <p:pic>
        <p:nvPicPr>
          <p:cNvPr id="79" name="Picture 79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>
          <a:xfrm>
            <a:off x="3326586" y="9387951"/>
            <a:ext cx="838091" cy="800377"/>
          </a:xfrm>
          <a:prstGeom prst="rect">
            <a:avLst/>
          </a:prstGeom>
        </p:spPr>
      </p:pic>
      <p:pic>
        <p:nvPicPr>
          <p:cNvPr id="80" name="Picture 8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3230014">
            <a:off x="4448223" y="9999383"/>
            <a:ext cx="527641" cy="503897"/>
          </a:xfrm>
          <a:prstGeom prst="rect">
            <a:avLst/>
          </a:prstGeom>
        </p:spPr>
      </p:pic>
      <p:pic>
        <p:nvPicPr>
          <p:cNvPr id="81" name="Picture 8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621429" y="9944240"/>
            <a:ext cx="511179" cy="488176"/>
          </a:xfrm>
          <a:prstGeom prst="rect">
            <a:avLst/>
          </a:prstGeom>
        </p:spPr>
      </p:pic>
      <p:pic>
        <p:nvPicPr>
          <p:cNvPr id="82" name="Picture 82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1764029" y="10005908"/>
            <a:ext cx="394248" cy="376507"/>
          </a:xfrm>
          <a:prstGeom prst="rect">
            <a:avLst/>
          </a:prstGeom>
        </p:spPr>
      </p:pic>
      <p:pic>
        <p:nvPicPr>
          <p:cNvPr id="83" name="Picture 8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279762" y="9531118"/>
            <a:ext cx="816313" cy="779579"/>
          </a:xfrm>
          <a:prstGeom prst="rect">
            <a:avLst/>
          </a:prstGeom>
        </p:spPr>
      </p:pic>
      <p:pic>
        <p:nvPicPr>
          <p:cNvPr id="84" name="Picture 8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955586" y="10102348"/>
            <a:ext cx="527359" cy="503628"/>
          </a:xfrm>
          <a:prstGeom prst="rect">
            <a:avLst/>
          </a:prstGeom>
        </p:spPr>
      </p:pic>
      <p:pic>
        <p:nvPicPr>
          <p:cNvPr id="85" name="Picture 85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256504" y="9810252"/>
            <a:ext cx="461863" cy="441080"/>
          </a:xfrm>
          <a:prstGeom prst="rect">
            <a:avLst/>
          </a:prstGeom>
        </p:spPr>
      </p:pic>
      <p:pic>
        <p:nvPicPr>
          <p:cNvPr id="86" name="Picture 86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623693" y="10216392"/>
            <a:ext cx="395362" cy="475608"/>
          </a:xfrm>
          <a:prstGeom prst="rect">
            <a:avLst/>
          </a:prstGeom>
        </p:spPr>
      </p:pic>
      <p:pic>
        <p:nvPicPr>
          <p:cNvPr id="87" name="Picture 87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954521" y="9705503"/>
            <a:ext cx="528424" cy="504645"/>
          </a:xfrm>
          <a:prstGeom prst="rect">
            <a:avLst/>
          </a:prstGeom>
        </p:spPr>
      </p:pic>
      <p:pic>
        <p:nvPicPr>
          <p:cNvPr id="88" name="Picture 8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3230014">
            <a:off x="582704" y="9692292"/>
            <a:ext cx="527641" cy="503897"/>
          </a:xfrm>
          <a:prstGeom prst="rect">
            <a:avLst/>
          </a:prstGeom>
        </p:spPr>
      </p:pic>
      <p:pic>
        <p:nvPicPr>
          <p:cNvPr id="89" name="Picture 8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390700" y="6978339"/>
            <a:ext cx="570593" cy="544916"/>
          </a:xfrm>
          <a:prstGeom prst="rect">
            <a:avLst/>
          </a:prstGeom>
        </p:spPr>
      </p:pic>
      <p:pic>
        <p:nvPicPr>
          <p:cNvPr id="90" name="Picture 9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725572" y="7397612"/>
            <a:ext cx="413690" cy="466103"/>
          </a:xfrm>
          <a:prstGeom prst="rect">
            <a:avLst/>
          </a:prstGeom>
        </p:spPr>
      </p:pic>
      <p:pic>
        <p:nvPicPr>
          <p:cNvPr id="91" name="Picture 91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6770793" y="8660920"/>
            <a:ext cx="365661" cy="439879"/>
          </a:xfrm>
          <a:prstGeom prst="rect">
            <a:avLst/>
          </a:prstGeom>
        </p:spPr>
      </p:pic>
      <p:pic>
        <p:nvPicPr>
          <p:cNvPr id="92" name="Picture 9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670669" y="7950947"/>
            <a:ext cx="468593" cy="447506"/>
          </a:xfrm>
          <a:prstGeom prst="rect">
            <a:avLst/>
          </a:prstGeom>
        </p:spPr>
      </p:pic>
      <p:pic>
        <p:nvPicPr>
          <p:cNvPr id="93" name="Picture 93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6308929" y="7894475"/>
            <a:ext cx="461863" cy="441080"/>
          </a:xfrm>
          <a:prstGeom prst="rect">
            <a:avLst/>
          </a:prstGeom>
        </p:spPr>
      </p:pic>
      <p:pic>
        <p:nvPicPr>
          <p:cNvPr id="94" name="Picture 94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6689411" y="6892968"/>
            <a:ext cx="528424" cy="504645"/>
          </a:xfrm>
          <a:prstGeom prst="rect">
            <a:avLst/>
          </a:prstGeom>
        </p:spPr>
      </p:pic>
      <p:pic>
        <p:nvPicPr>
          <p:cNvPr id="95" name="Picture 9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170658" y="5408698"/>
            <a:ext cx="413690" cy="466103"/>
          </a:xfrm>
          <a:prstGeom prst="rect">
            <a:avLst/>
          </a:prstGeom>
        </p:spPr>
      </p:pic>
      <p:pic>
        <p:nvPicPr>
          <p:cNvPr id="96" name="Picture 9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615869" y="5252381"/>
            <a:ext cx="570593" cy="544916"/>
          </a:xfrm>
          <a:prstGeom prst="rect">
            <a:avLst/>
          </a:prstGeom>
        </p:spPr>
      </p:pic>
      <p:pic>
        <p:nvPicPr>
          <p:cNvPr id="97" name="Picture 9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6495768" y="5967634"/>
            <a:ext cx="571343" cy="545632"/>
          </a:xfrm>
          <a:prstGeom prst="rect">
            <a:avLst/>
          </a:prstGeom>
        </p:spPr>
      </p:pic>
      <p:pic>
        <p:nvPicPr>
          <p:cNvPr id="98" name="Picture 98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7250727" y="6591982"/>
            <a:ext cx="395362" cy="475608"/>
          </a:xfrm>
          <a:prstGeom prst="rect">
            <a:avLst/>
          </a:prstGeom>
        </p:spPr>
      </p:pic>
      <p:pic>
        <p:nvPicPr>
          <p:cNvPr id="99" name="Picture 9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109116" y="6144476"/>
            <a:ext cx="468593" cy="447506"/>
          </a:xfrm>
          <a:prstGeom prst="rect">
            <a:avLst/>
          </a:prstGeom>
        </p:spPr>
      </p:pic>
      <p:pic>
        <p:nvPicPr>
          <p:cNvPr id="100" name="Picture 10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5400000">
            <a:off x="7007363" y="7476985"/>
            <a:ext cx="505613" cy="482860"/>
          </a:xfrm>
          <a:prstGeom prst="rect">
            <a:avLst/>
          </a:prstGeom>
        </p:spPr>
      </p:pic>
      <p:pic>
        <p:nvPicPr>
          <p:cNvPr id="101" name="Picture 101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 rot="5400000">
            <a:off x="7075394" y="7086503"/>
            <a:ext cx="498352" cy="475926"/>
          </a:xfrm>
          <a:prstGeom prst="rect">
            <a:avLst/>
          </a:prstGeom>
        </p:spPr>
      </p:pic>
      <p:pic>
        <p:nvPicPr>
          <p:cNvPr id="102" name="Picture 102"/>
          <p:cNvPicPr>
            <a:picLocks noChangeAspect="1"/>
          </p:cNvPicPr>
          <p:nvPr/>
        </p:nvPicPr>
        <p:blipFill>
          <a:blip r:embed="rId11"/>
          <a:srcRect l="39542" t="32685" r="40795" b="9668"/>
          <a:stretch>
            <a:fillRect/>
          </a:stretch>
        </p:blipFill>
        <p:spPr>
          <a:xfrm>
            <a:off x="1944879" y="3852476"/>
            <a:ext cx="3878456" cy="3112445"/>
          </a:xfrm>
          <a:prstGeom prst="rect">
            <a:avLst/>
          </a:prstGeom>
        </p:spPr>
      </p:pic>
      <p:pic>
        <p:nvPicPr>
          <p:cNvPr id="103" name="Picture 103"/>
          <p:cNvPicPr>
            <a:picLocks noChangeAspect="1"/>
          </p:cNvPicPr>
          <p:nvPr/>
        </p:nvPicPr>
        <p:blipFill>
          <a:blip r:embed="rId24"/>
          <a:srcRect/>
          <a:stretch>
            <a:fillRect/>
          </a:stretch>
        </p:blipFill>
        <p:spPr>
          <a:xfrm>
            <a:off x="127336" y="2635285"/>
            <a:ext cx="3029136" cy="3664175"/>
          </a:xfrm>
          <a:prstGeom prst="rect">
            <a:avLst/>
          </a:prstGeom>
        </p:spPr>
      </p:pic>
      <p:pic>
        <p:nvPicPr>
          <p:cNvPr id="104" name="Picture 10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5474818">
            <a:off x="280168" y="9025167"/>
            <a:ext cx="452961" cy="432578"/>
          </a:xfrm>
          <a:prstGeom prst="rect">
            <a:avLst/>
          </a:prstGeom>
        </p:spPr>
      </p:pic>
      <p:pic>
        <p:nvPicPr>
          <p:cNvPr id="105" name="Picture 10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5474818">
            <a:off x="-131704" y="8534707"/>
            <a:ext cx="570593" cy="544916"/>
          </a:xfrm>
          <a:prstGeom prst="rect">
            <a:avLst/>
          </a:prstGeom>
        </p:spPr>
      </p:pic>
      <p:pic>
        <p:nvPicPr>
          <p:cNvPr id="106" name="Picture 10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5474818">
            <a:off x="21786" y="9212148"/>
            <a:ext cx="527359" cy="503628"/>
          </a:xfrm>
          <a:prstGeom prst="rect">
            <a:avLst/>
          </a:prstGeom>
        </p:spPr>
      </p:pic>
      <p:sp>
        <p:nvSpPr>
          <p:cNvPr id="107" name="TextBox 106">
            <a:extLst>
              <a:ext uri="{FF2B5EF4-FFF2-40B4-BE49-F238E27FC236}">
                <a16:creationId xmlns:a16="http://schemas.microsoft.com/office/drawing/2014/main" id="{8786133A-4268-4159-B77A-437E7423CE4C}"/>
              </a:ext>
            </a:extLst>
          </p:cNvPr>
          <p:cNvSpPr txBox="1"/>
          <p:nvPr/>
        </p:nvSpPr>
        <p:spPr>
          <a:xfrm>
            <a:off x="2923850" y="2308300"/>
            <a:ext cx="2889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Name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4B7D1329-2E13-4EDA-8FF2-107574B44700}"/>
              </a:ext>
            </a:extLst>
          </p:cNvPr>
          <p:cNvSpPr txBox="1"/>
          <p:nvPr/>
        </p:nvSpPr>
        <p:spPr>
          <a:xfrm>
            <a:off x="2989350" y="3203672"/>
            <a:ext cx="2889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Name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AF825A10-A1D5-4DA4-B3BD-FBD7ECA399BE}"/>
              </a:ext>
            </a:extLst>
          </p:cNvPr>
          <p:cNvSpPr txBox="1"/>
          <p:nvPr/>
        </p:nvSpPr>
        <p:spPr>
          <a:xfrm>
            <a:off x="2020664" y="3880094"/>
            <a:ext cx="3792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Write </a:t>
            </a:r>
            <a:r>
              <a:rPr lang="nl-NL" dirty="0" err="1"/>
              <a:t>your</a:t>
            </a:r>
            <a:r>
              <a:rPr lang="nl-NL" dirty="0"/>
              <a:t> personal </a:t>
            </a:r>
            <a:r>
              <a:rPr lang="nl-NL" dirty="0" err="1"/>
              <a:t>message</a:t>
            </a:r>
            <a:endParaRPr lang="nl-NL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86</Words>
  <Application>Microsoft Office PowerPoint</Application>
  <PresentationFormat>Custom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Arimo</vt:lpstr>
      <vt:lpstr>DIN OT</vt:lpstr>
      <vt:lpstr>Chalet 1</vt:lpstr>
      <vt:lpstr>Arial</vt:lpstr>
      <vt:lpstr>Calibri</vt:lpstr>
      <vt:lpstr>Chalet 2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Cadeauticket (A4 Document)</dc:title>
  <dc:creator>Youri Goudkuil</dc:creator>
  <cp:lastModifiedBy>Youri Goudkuil</cp:lastModifiedBy>
  <cp:revision>5</cp:revision>
  <dcterms:created xsi:type="dcterms:W3CDTF">2006-08-16T00:00:00Z</dcterms:created>
  <dcterms:modified xsi:type="dcterms:W3CDTF">2022-04-22T13:24:57Z</dcterms:modified>
  <dc:identifier>DAE2b_w_-PY</dc:identifier>
</cp:coreProperties>
</file>